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9" r:id="rId3"/>
    <p:sldId id="261" r:id="rId4"/>
    <p:sldId id="262" r:id="rId5"/>
    <p:sldId id="258" r:id="rId6"/>
    <p:sldId id="284" r:id="rId7"/>
    <p:sldId id="300" r:id="rId8"/>
    <p:sldId id="303" r:id="rId9"/>
    <p:sldId id="305" r:id="rId10"/>
    <p:sldId id="304" r:id="rId11"/>
    <p:sldId id="257" r:id="rId12"/>
    <p:sldId id="306" r:id="rId13"/>
    <p:sldId id="307" r:id="rId14"/>
    <p:sldId id="274" r:id="rId15"/>
    <p:sldId id="273" r:id="rId16"/>
    <p:sldId id="312" r:id="rId17"/>
    <p:sldId id="309" r:id="rId18"/>
    <p:sldId id="295" r:id="rId19"/>
    <p:sldId id="291" r:id="rId20"/>
    <p:sldId id="310" r:id="rId21"/>
    <p:sldId id="313" r:id="rId22"/>
    <p:sldId id="315" r:id="rId23"/>
    <p:sldId id="311" r:id="rId24"/>
    <p:sldId id="316" r:id="rId25"/>
    <p:sldId id="319" r:id="rId26"/>
    <p:sldId id="294" r:id="rId27"/>
    <p:sldId id="308" r:id="rId28"/>
    <p:sldId id="317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9597E-D336-435D-BF6A-D5B0692D2B99}" v="13" dt="2023-03-22T06:45:20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RAPAT SUPAPORNOPAS" userId="9b6ec91e-8735-4ca7-bd95-cab39c018da6" providerId="ADAL" clId="{2BF9597E-D336-435D-BF6A-D5B0692D2B99}"/>
    <pc:docChg chg="undo custSel addSld delSld modSld sldOrd">
      <pc:chgData name="WEERAPAT SUPAPORNOPAS" userId="9b6ec91e-8735-4ca7-bd95-cab39c018da6" providerId="ADAL" clId="{2BF9597E-D336-435D-BF6A-D5B0692D2B99}" dt="2023-03-22T06:49:37.598" v="318" actId="20577"/>
      <pc:docMkLst>
        <pc:docMk/>
      </pc:docMkLst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872654798" sldId="256"/>
        </pc:sldMkLst>
      </pc:sldChg>
      <pc:sldChg chg="ord modTransition">
        <pc:chgData name="WEERAPAT SUPAPORNOPAS" userId="9b6ec91e-8735-4ca7-bd95-cab39c018da6" providerId="ADAL" clId="{2BF9597E-D336-435D-BF6A-D5B0692D2B99}" dt="2023-03-21T17:20:18.808" v="293"/>
        <pc:sldMkLst>
          <pc:docMk/>
          <pc:sldMk cId="582027652" sldId="258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36818266" sldId="259"/>
        </pc:sldMkLst>
      </pc:sldChg>
      <pc:sldChg chg="modSp mod modTransition">
        <pc:chgData name="WEERAPAT SUPAPORNOPAS" userId="9b6ec91e-8735-4ca7-bd95-cab39c018da6" providerId="ADAL" clId="{2BF9597E-D336-435D-BF6A-D5B0692D2B99}" dt="2023-03-21T17:20:36.999" v="294" actId="20577"/>
        <pc:sldMkLst>
          <pc:docMk/>
          <pc:sldMk cId="1703387884" sldId="260"/>
        </pc:sldMkLst>
        <pc:spChg chg="mod">
          <ac:chgData name="WEERAPAT SUPAPORNOPAS" userId="9b6ec91e-8735-4ca7-bd95-cab39c018da6" providerId="ADAL" clId="{2BF9597E-D336-435D-BF6A-D5B0692D2B99}" dt="2023-03-21T17:20:36.999" v="294" actId="20577"/>
          <ac:spMkLst>
            <pc:docMk/>
            <pc:sldMk cId="1703387884" sldId="260"/>
            <ac:spMk id="2" creationId="{166DABD5-C156-15F3-90B9-9B4E7FEBCD0F}"/>
          </ac:spMkLst>
        </pc:spChg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1651318" sldId="261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443045186" sldId="262"/>
        </pc:sldMkLst>
      </pc:sldChg>
      <pc:sldChg chg="modSp new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3585182" sldId="263"/>
        </pc:sldMkLst>
        <pc:spChg chg="mod">
          <ac:chgData name="WEERAPAT SUPAPORNOPAS" userId="9b6ec91e-8735-4ca7-bd95-cab39c018da6" providerId="ADAL" clId="{2BF9597E-D336-435D-BF6A-D5B0692D2B99}" dt="2023-03-21T17:02:47.672" v="17"/>
          <ac:spMkLst>
            <pc:docMk/>
            <pc:sldMk cId="413585182" sldId="263"/>
            <ac:spMk id="2" creationId="{9D389ACB-D20B-FA32-49D4-77C88C163566}"/>
          </ac:spMkLst>
        </pc:spChg>
        <pc:spChg chg="mod">
          <ac:chgData name="WEERAPAT SUPAPORNOPAS" userId="9b6ec91e-8735-4ca7-bd95-cab39c018da6" providerId="ADAL" clId="{2BF9597E-D336-435D-BF6A-D5B0692D2B99}" dt="2023-03-21T17:05:13.008" v="122" actId="403"/>
          <ac:spMkLst>
            <pc:docMk/>
            <pc:sldMk cId="413585182" sldId="263"/>
            <ac:spMk id="3" creationId="{2BE7C0FB-0E59-C744-B895-F77825AA5955}"/>
          </ac:spMkLst>
        </pc:spChg>
      </pc:sldChg>
      <pc:sldChg chg="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1604075885" sldId="264"/>
        </pc:sldMkLst>
        <pc:spChg chg="mod">
          <ac:chgData name="WEERAPAT SUPAPORNOPAS" userId="9b6ec91e-8735-4ca7-bd95-cab39c018da6" providerId="ADAL" clId="{2BF9597E-D336-435D-BF6A-D5B0692D2B99}" dt="2023-03-21T17:02:17.426" v="13"/>
          <ac:spMkLst>
            <pc:docMk/>
            <pc:sldMk cId="1604075885" sldId="264"/>
            <ac:spMk id="2" creationId="{166DABD5-C156-15F3-90B9-9B4E7FEBCD0F}"/>
          </ac:spMkLst>
        </pc:spChg>
        <pc:spChg chg="mod">
          <ac:chgData name="WEERAPAT SUPAPORNOPAS" userId="9b6ec91e-8735-4ca7-bd95-cab39c018da6" providerId="ADAL" clId="{2BF9597E-D336-435D-BF6A-D5B0692D2B99}" dt="2023-03-21T17:02:27.202" v="15" actId="14100"/>
          <ac:spMkLst>
            <pc:docMk/>
            <pc:sldMk cId="1604075885" sldId="264"/>
            <ac:spMk id="36" creationId="{3920D71A-2507-900A-6B02-2B5966DBCB8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7" creationId="{C03CF332-7E32-01B6-6FCC-A813CBE10AE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8" creationId="{917C7E95-01A4-CD5C-1C74-AC0B071E32FB}"/>
          </ac:spMkLst>
        </pc:spChg>
      </pc:sldChg>
      <pc:sldChg chg="addSp delSp modSp new mod modTransition modAnim">
        <pc:chgData name="WEERAPAT SUPAPORNOPAS" userId="9b6ec91e-8735-4ca7-bd95-cab39c018da6" providerId="ADAL" clId="{2BF9597E-D336-435D-BF6A-D5B0692D2B99}" dt="2023-03-22T06:43:18.358" v="302" actId="1038"/>
        <pc:sldMkLst>
          <pc:docMk/>
          <pc:sldMk cId="414546376" sldId="265"/>
        </pc:sldMkLst>
        <pc:spChg chg="mod">
          <ac:chgData name="WEERAPAT SUPAPORNOPAS" userId="9b6ec91e-8735-4ca7-bd95-cab39c018da6" providerId="ADAL" clId="{2BF9597E-D336-435D-BF6A-D5B0692D2B99}" dt="2023-03-21T17:05:24.938" v="124"/>
          <ac:spMkLst>
            <pc:docMk/>
            <pc:sldMk cId="414546376" sldId="265"/>
            <ac:spMk id="2" creationId="{184717F0-F6AF-2A15-5841-BE0A1EF229DD}"/>
          </ac:spMkLst>
        </pc:spChg>
        <pc:spChg chg="mod">
          <ac:chgData name="WEERAPAT SUPAPORNOPAS" userId="9b6ec91e-8735-4ca7-bd95-cab39c018da6" providerId="ADAL" clId="{2BF9597E-D336-435D-BF6A-D5B0692D2B99}" dt="2023-03-21T17:05:30.838" v="128" actId="5793"/>
          <ac:spMkLst>
            <pc:docMk/>
            <pc:sldMk cId="414546376" sldId="265"/>
            <ac:spMk id="3" creationId="{1D68E529-248F-C3ED-35DE-6B9B7E61B35C}"/>
          </ac:spMkLst>
        </pc:spChg>
        <pc:spChg chg="add del">
          <ac:chgData name="WEERAPAT SUPAPORNOPAS" userId="9b6ec91e-8735-4ca7-bd95-cab39c018da6" providerId="ADAL" clId="{2BF9597E-D336-435D-BF6A-D5B0692D2B99}" dt="2023-03-21T17:05:29.265" v="126" actId="22"/>
          <ac:spMkLst>
            <pc:docMk/>
            <pc:sldMk cId="414546376" sldId="265"/>
            <ac:spMk id="5" creationId="{5FD3370D-B84B-49C6-F28B-CD7C90BFAB16}"/>
          </ac:spMkLst>
        </pc:spChg>
        <pc:picChg chg="add mod modCrop">
          <ac:chgData name="WEERAPAT SUPAPORNOPAS" userId="9b6ec91e-8735-4ca7-bd95-cab39c018da6" providerId="ADAL" clId="{2BF9597E-D336-435D-BF6A-D5B0692D2B99}" dt="2023-03-22T06:43:18.358" v="302" actId="1038"/>
          <ac:picMkLst>
            <pc:docMk/>
            <pc:sldMk cId="414546376" sldId="265"/>
            <ac:picMk id="6" creationId="{A24ACCC1-4E83-6113-E510-F532320574BC}"/>
          </ac:picMkLst>
        </pc:picChg>
      </pc:sldChg>
      <pc:sldChg chg="addSp delSp modSp add mod modTransition delAnim modAnim">
        <pc:chgData name="WEERAPAT SUPAPORNOPAS" userId="9b6ec91e-8735-4ca7-bd95-cab39c018da6" providerId="ADAL" clId="{2BF9597E-D336-435D-BF6A-D5B0692D2B99}" dt="2023-03-21T17:19:18.547" v="291"/>
        <pc:sldMkLst>
          <pc:docMk/>
          <pc:sldMk cId="2889606476" sldId="266"/>
        </pc:sldMkLst>
        <pc:spChg chg="mod">
          <ac:chgData name="WEERAPAT SUPAPORNOPAS" userId="9b6ec91e-8735-4ca7-bd95-cab39c018da6" providerId="ADAL" clId="{2BF9597E-D336-435D-BF6A-D5B0692D2B99}" dt="2023-03-21T17:09:07.734" v="143" actId="5793"/>
          <ac:spMkLst>
            <pc:docMk/>
            <pc:sldMk cId="2889606476" sldId="266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24.701" v="155" actId="478"/>
          <ac:picMkLst>
            <pc:docMk/>
            <pc:sldMk cId="2889606476" sldId="266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09:09.609" v="144" actId="478"/>
          <ac:picMkLst>
            <pc:docMk/>
            <pc:sldMk cId="2889606476" sldId="266"/>
            <ac:picMk id="6" creationId="{A24ACCC1-4E83-6113-E510-F532320574BC}"/>
          </ac:picMkLst>
        </pc:picChg>
        <pc:picChg chg="add mod">
          <ac:chgData name="WEERAPAT SUPAPORNOPAS" userId="9b6ec91e-8735-4ca7-bd95-cab39c018da6" providerId="ADAL" clId="{2BF9597E-D336-435D-BF6A-D5B0692D2B99}" dt="2023-03-21T17:14:58.006" v="166" actId="1076"/>
          <ac:picMkLst>
            <pc:docMk/>
            <pc:sldMk cId="2889606476" sldId="266"/>
            <ac:picMk id="7" creationId="{0B33AB81-C0A6-E327-A38C-849227B2B34D}"/>
          </ac:picMkLst>
        </pc:picChg>
      </pc:sldChg>
      <pc:sldChg chg="add del">
        <pc:chgData name="WEERAPAT SUPAPORNOPAS" userId="9b6ec91e-8735-4ca7-bd95-cab39c018da6" providerId="ADAL" clId="{2BF9597E-D336-435D-BF6A-D5B0692D2B99}" dt="2023-03-21T17:14:23.571" v="154" actId="47"/>
        <pc:sldMkLst>
          <pc:docMk/>
          <pc:sldMk cId="3723853719" sldId="267"/>
        </pc:sldMkLst>
      </pc:sldChg>
      <pc:sldChg chg="addSp delSp modSp add mod modTransition delAnim modAnim">
        <pc:chgData name="WEERAPAT SUPAPORNOPAS" userId="9b6ec91e-8735-4ca7-bd95-cab39c018da6" providerId="ADAL" clId="{2BF9597E-D336-435D-BF6A-D5B0692D2B99}" dt="2023-03-22T06:45:27.682" v="307" actId="1076"/>
        <pc:sldMkLst>
          <pc:docMk/>
          <pc:sldMk cId="667786234" sldId="268"/>
        </pc:sldMkLst>
        <pc:spChg chg="mod">
          <ac:chgData name="WEERAPAT SUPAPORNOPAS" userId="9b6ec91e-8735-4ca7-bd95-cab39c018da6" providerId="ADAL" clId="{2BF9597E-D336-435D-BF6A-D5B0692D2B99}" dt="2023-03-21T17:14:16.870" v="153"/>
          <ac:spMkLst>
            <pc:docMk/>
            <pc:sldMk cId="667786234" sldId="268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46.709" v="161" actId="21"/>
          <ac:picMkLst>
            <pc:docMk/>
            <pc:sldMk cId="667786234" sldId="268"/>
            <ac:picMk id="4" creationId="{C6C5A9DA-D459-E5DF-2AF7-5E688741D5BE}"/>
          </ac:picMkLst>
        </pc:picChg>
        <pc:picChg chg="mod modCrop">
          <ac:chgData name="WEERAPAT SUPAPORNOPAS" userId="9b6ec91e-8735-4ca7-bd95-cab39c018da6" providerId="ADAL" clId="{2BF9597E-D336-435D-BF6A-D5B0692D2B99}" dt="2023-03-21T17:22:23.853" v="300" actId="1076"/>
          <ac:picMkLst>
            <pc:docMk/>
            <pc:sldMk cId="667786234" sldId="268"/>
            <ac:picMk id="5" creationId="{8DE2ED8E-6885-FBB0-D737-635F9647A40F}"/>
          </ac:picMkLst>
        </pc:picChg>
        <pc:picChg chg="add mod">
          <ac:chgData name="WEERAPAT SUPAPORNOPAS" userId="9b6ec91e-8735-4ca7-bd95-cab39c018da6" providerId="ADAL" clId="{2BF9597E-D336-435D-BF6A-D5B0692D2B99}" dt="2023-03-22T06:45:27.682" v="307" actId="1076"/>
          <ac:picMkLst>
            <pc:docMk/>
            <pc:sldMk cId="667786234" sldId="268"/>
            <ac:picMk id="6" creationId="{88C43B25-1DAD-9C26-3C38-651A5C26A83D}"/>
          </ac:picMkLst>
        </pc:picChg>
        <pc:picChg chg="add mod">
          <ac:chgData name="WEERAPAT SUPAPORNOPAS" userId="9b6ec91e-8735-4ca7-bd95-cab39c018da6" providerId="ADAL" clId="{2BF9597E-D336-435D-BF6A-D5B0692D2B99}" dt="2023-03-21T17:15:51.877" v="184" actId="1076"/>
          <ac:picMkLst>
            <pc:docMk/>
            <pc:sldMk cId="667786234" sldId="268"/>
            <ac:picMk id="7" creationId="{23359AE5-0C94-4D8B-F1A0-9FD6D2573637}"/>
          </ac:picMkLst>
        </pc:picChg>
      </pc:sldChg>
      <pc:sldChg chg="addSp 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982061782" sldId="269"/>
        </pc:sldMkLst>
        <pc:spChg chg="mod">
          <ac:chgData name="WEERAPAT SUPAPORNOPAS" userId="9b6ec91e-8735-4ca7-bd95-cab39c018da6" providerId="ADAL" clId="{2BF9597E-D336-435D-BF6A-D5B0692D2B99}" dt="2023-03-21T17:18:03.250" v="276"/>
          <ac:spMkLst>
            <pc:docMk/>
            <pc:sldMk cId="982061782" sldId="269"/>
            <ac:spMk id="2" creationId="{184717F0-F6AF-2A15-5841-BE0A1EF229DD}"/>
          </ac:spMkLst>
        </pc:spChg>
        <pc:spChg chg="del">
          <ac:chgData name="WEERAPAT SUPAPORNOPAS" userId="9b6ec91e-8735-4ca7-bd95-cab39c018da6" providerId="ADAL" clId="{2BF9597E-D336-435D-BF6A-D5B0692D2B99}" dt="2023-03-21T17:16:43.747" v="187" actId="478"/>
          <ac:spMkLst>
            <pc:docMk/>
            <pc:sldMk cId="982061782" sldId="269"/>
            <ac:spMk id="3" creationId="{1D68E529-248F-C3ED-35DE-6B9B7E61B35C}"/>
          </ac:spMkLst>
        </pc:spChg>
        <pc:spChg chg="add del mod">
          <ac:chgData name="WEERAPAT SUPAPORNOPAS" userId="9b6ec91e-8735-4ca7-bd95-cab39c018da6" providerId="ADAL" clId="{2BF9597E-D336-435D-BF6A-D5B0692D2B99}" dt="2023-03-21T17:16:45.461" v="188" actId="478"/>
          <ac:spMkLst>
            <pc:docMk/>
            <pc:sldMk cId="982061782" sldId="269"/>
            <ac:spMk id="6" creationId="{4024F0EC-0DB8-BE49-5A4D-BE9648B36C55}"/>
          </ac:spMkLst>
        </pc:spChg>
        <pc:spChg chg="add mod">
          <ac:chgData name="WEERAPAT SUPAPORNOPAS" userId="9b6ec91e-8735-4ca7-bd95-cab39c018da6" providerId="ADAL" clId="{2BF9597E-D336-435D-BF6A-D5B0692D2B99}" dt="2023-03-21T17:18:58.924" v="290"/>
          <ac:spMkLst>
            <pc:docMk/>
            <pc:sldMk cId="982061782" sldId="269"/>
            <ac:spMk id="8" creationId="{7BD2A282-72B8-CC85-7FC0-0E08C3A90B25}"/>
          </ac:spMkLst>
        </pc:sp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7" creationId="{23359AE5-0C94-4D8B-F1A0-9FD6D2573637}"/>
          </ac:picMkLst>
        </pc:picChg>
      </pc:sldChg>
      <pc:sldChg chg="new del">
        <pc:chgData name="WEERAPAT SUPAPORNOPAS" userId="9b6ec91e-8735-4ca7-bd95-cab39c018da6" providerId="ADAL" clId="{2BF9597E-D336-435D-BF6A-D5B0692D2B99}" dt="2023-03-21T17:17:58.440" v="275" actId="47"/>
        <pc:sldMkLst>
          <pc:docMk/>
          <pc:sldMk cId="3771201761" sldId="270"/>
        </pc:sldMkLst>
      </pc:sldChg>
      <pc:sldChg chg="modSp add mod modTransition">
        <pc:chgData name="WEERAPAT SUPAPORNOPAS" userId="9b6ec91e-8735-4ca7-bd95-cab39c018da6" providerId="ADAL" clId="{2BF9597E-D336-435D-BF6A-D5B0692D2B99}" dt="2023-03-22T06:49:37.598" v="318" actId="20577"/>
        <pc:sldMkLst>
          <pc:docMk/>
          <pc:sldMk cId="1258697719" sldId="271"/>
        </pc:sldMkLst>
        <pc:spChg chg="mod">
          <ac:chgData name="WEERAPAT SUPAPORNOPAS" userId="9b6ec91e-8735-4ca7-bd95-cab39c018da6" providerId="ADAL" clId="{2BF9597E-D336-435D-BF6A-D5B0692D2B99}" dt="2023-03-22T06:49:37.598" v="318" actId="20577"/>
          <ac:spMkLst>
            <pc:docMk/>
            <pc:sldMk cId="1258697719" sldId="271"/>
            <ac:spMk id="8" creationId="{7BD2A282-72B8-CC85-7FC0-0E08C3A90B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AF3BC-E155-47F2-8EFF-56009AA10DB9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3B442-7E6A-43FC-8D50-1EB13392A9A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2835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516C-1DE6-4705-94E2-57708B478B1C}" type="datetime1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E5F4B-918C-43AA-AE08-6247007D0563}" type="datetime1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6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0A9B4-ACB2-46DC-9A51-9A65A628DA0D}" type="datetime1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8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FA898-8DE0-4477-B326-FBAE27428EB2}" type="datetime1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579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BD2FE-F77B-4544-8ADC-E686E460BB0C}" type="datetime1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0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508A-EE03-498B-9197-677B944972D8}" type="datetime1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3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042FB-2F8A-4063-B7DC-63DF3E8504DE}" type="datetime1">
              <a:rPr lang="th-TH" smtClean="0"/>
              <a:t>24/05/66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04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4C6A-811C-4D78-AEA0-F8C164C60125}" type="datetime1">
              <a:rPr lang="th-TH" smtClean="0"/>
              <a:t>24/05/66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1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EBCF7-F7C9-4B91-9F3B-76EE40FF161F}" type="datetime1">
              <a:rPr lang="th-TH" smtClean="0"/>
              <a:t>24/05/66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ADF967-38E3-45B3-94B5-13B8763833C0}" type="datetime1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72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17B73-D267-4752-8F69-8ECA38BA0CE3}" type="datetime1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779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00695C6-8C2C-4284-AF17-3B0044984FE5}" type="datetime1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28AD0C85-87C7-4190-A1D5-A92A8C3E739F}" type="slidenum">
              <a:rPr lang="th-TH" smtClean="0"/>
              <a:pPr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99FAB-456E-5E82-2AC8-9640211EAD9A}"/>
              </a:ext>
            </a:extLst>
          </p:cNvPr>
          <p:cNvSpPr txBox="1"/>
          <p:nvPr/>
        </p:nvSpPr>
        <p:spPr>
          <a:xfrm>
            <a:off x="2563653" y="2645248"/>
            <a:ext cx="706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/>
              </a:rPr>
              <a:t>ROS2 Object Detection and Tracking in field Autonomous Vehicles</a:t>
            </a:r>
            <a:endParaRPr lang="th-TH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63F7B-33CE-23B5-EA97-D20B4B9F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2654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opics vs. Services vs. Actions in ROS2-Based Projects – Automatic Addison">
            <a:extLst>
              <a:ext uri="{FF2B5EF4-FFF2-40B4-BE49-F238E27FC236}">
                <a16:creationId xmlns:a16="http://schemas.microsoft.com/office/drawing/2014/main" id="{FFDF3324-C77E-93D8-D384-9F5A39559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6"/>
          <a:stretch/>
        </p:blipFill>
        <p:spPr bwMode="auto">
          <a:xfrm>
            <a:off x="2052484" y="2006082"/>
            <a:ext cx="7897761" cy="426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06913-C7B5-AA54-79E5-060AC264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th-TH" dirty="0"/>
          </a:p>
        </p:txBody>
      </p:sp>
      <p:pic>
        <p:nvPicPr>
          <p:cNvPr id="1026" name="Picture 2" descr="Image Types in the Toolbox - MATLAB &amp; Simulink">
            <a:extLst>
              <a:ext uri="{FF2B5EF4-FFF2-40B4-BE49-F238E27FC236}">
                <a16:creationId xmlns:a16="http://schemas.microsoft.com/office/drawing/2014/main" id="{3A3D56B5-B3DA-EE87-F1B0-8723668D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186" y="4178747"/>
            <a:ext cx="5216605" cy="17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do you make an Android loading icon in Illustrator? - Graphic Design  Stack Exchange | Loading icon, Icon, Picture logo">
            <a:extLst>
              <a:ext uri="{FF2B5EF4-FFF2-40B4-BE49-F238E27FC236}">
                <a16:creationId xmlns:a16="http://schemas.microsoft.com/office/drawing/2014/main" id="{C937B313-6B4F-9934-F57F-0656B47EF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1951" y1="51556" x2="61301" y2="45111"/>
                        <a14:foregroundMark x1="62114" y1="48222" x2="61789" y2="40222"/>
                        <a14:foregroundMark x1="63089" y1="51333" x2="62439" y2="46889"/>
                        <a14:foregroundMark x1="62602" y1="50444" x2="62602" y2="46000"/>
                        <a14:foregroundMark x1="62602" y1="47333" x2="60000" y2="39556"/>
                        <a14:foregroundMark x1="62927" y1="51778" x2="62276" y2="44667"/>
                        <a14:foregroundMark x1="62764" y1="51111" x2="62764" y2="48222"/>
                        <a14:foregroundMark x1="62276" y1="50667" x2="62276" y2="50667"/>
                        <a14:foregroundMark x1="62276" y1="50667" x2="62276" y2="49111"/>
                        <a14:backgroundMark x1="62297" y1="45565" x2="62276" y2="45333"/>
                        <a14:backgroundMark x1="62764" y1="50667" x2="62671" y2="49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94" t="24599" r="34915" b="26639"/>
          <a:stretch/>
        </p:blipFill>
        <p:spPr bwMode="auto">
          <a:xfrm>
            <a:off x="2332654" y="3656233"/>
            <a:ext cx="1101011" cy="104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alSense Depth Camera D455 - Intel | Mouser">
            <a:extLst>
              <a:ext uri="{FF2B5EF4-FFF2-40B4-BE49-F238E27FC236}">
                <a16:creationId xmlns:a16="http://schemas.microsoft.com/office/drawing/2014/main" id="{3B11DAA7-AEAC-FBF1-7832-4BFB950F6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5" b="24845"/>
          <a:stretch/>
        </p:blipFill>
        <p:spPr bwMode="auto">
          <a:xfrm>
            <a:off x="8106972" y="1850216"/>
            <a:ext cx="2936158" cy="10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17B6C4-2F61-EF18-E7EF-A8BFF393DE4C}"/>
              </a:ext>
            </a:extLst>
          </p:cNvPr>
          <p:cNvSpPr txBox="1"/>
          <p:nvPr/>
        </p:nvSpPr>
        <p:spPr>
          <a:xfrm>
            <a:off x="10139516" y="5648809"/>
            <a:ext cx="217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1280x720</a:t>
            </a:r>
            <a:endParaRPr lang="th-T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FFD85-D458-7A87-5BAE-5F6C196EC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70575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C8C41-CB75-AEE7-FF77-07DB452B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QOS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711C9B-35D6-D4B6-C50A-01C7A886E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06" t="12053"/>
          <a:stretch/>
        </p:blipFill>
        <p:spPr>
          <a:xfrm>
            <a:off x="3860866" y="1884782"/>
            <a:ext cx="4319541" cy="43985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7611C-BC08-6BD7-26EE-A1ADF1A23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1889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E0C9-AC33-08F2-D73C-1FEECE43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062B3-05B4-B31B-76F0-D5FEB3D45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64540"/>
            <a:ext cx="4470733" cy="2011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84B6DF-3EE2-D62E-1F73-8F37543D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509" y="2051247"/>
            <a:ext cx="5106171" cy="306939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65CCA5-E23D-7C1C-815E-AFE39D13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922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7089-8F58-0941-4CB9-2C8F38A8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ffectLst/>
              </a:rPr>
              <a:t>Test model</a:t>
            </a:r>
            <a:endParaRPr lang="th-TH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528154-DE65-55F5-CD06-9A77FA6344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497310"/>
              </p:ext>
            </p:extLst>
          </p:nvPr>
        </p:nvGraphicFramePr>
        <p:xfrm>
          <a:off x="2752725" y="2429181"/>
          <a:ext cx="6686550" cy="1666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1555">
                  <a:extLst>
                    <a:ext uri="{9D8B030D-6E8A-4147-A177-3AD203B41FA5}">
                      <a16:colId xmlns:a16="http://schemas.microsoft.com/office/drawing/2014/main" val="40483702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72395598"/>
                    </a:ext>
                  </a:extLst>
                </a:gridCol>
                <a:gridCol w="1474470">
                  <a:extLst>
                    <a:ext uri="{9D8B030D-6E8A-4147-A177-3AD203B41FA5}">
                      <a16:colId xmlns:a16="http://schemas.microsoft.com/office/drawing/2014/main" val="3521533866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3803014063"/>
                    </a:ext>
                  </a:extLst>
                </a:gridCol>
              </a:tblGrid>
              <a:tr h="333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Confidence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Image size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Accuracy</a:t>
                      </a:r>
                      <a:endParaRPr lang="en-US" sz="1800" dirty="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average Runtime/image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1434580"/>
                  </a:ext>
                </a:extLst>
              </a:tr>
              <a:tr h="333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0.8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original size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0.719457014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0.140</a:t>
                      </a:r>
                      <a:endParaRPr lang="en-US" sz="1800" dirty="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7422696"/>
                  </a:ext>
                </a:extLst>
              </a:tr>
              <a:tr h="333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original size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0.9095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0.140</a:t>
                      </a:r>
                      <a:endParaRPr lang="en-US" sz="1800" dirty="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61683408"/>
                  </a:ext>
                </a:extLst>
              </a:tr>
              <a:tr h="333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720x480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0.65158371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0.041</a:t>
                      </a:r>
                      <a:endParaRPr lang="en-US" sz="1800" dirty="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6506749"/>
                  </a:ext>
                </a:extLst>
              </a:tr>
              <a:tr h="3332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0.5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480x240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>
                          <a:effectLst/>
                        </a:rPr>
                        <a:t>0.416289593</a:t>
                      </a:r>
                      <a:endParaRPr lang="en-US" sz="180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355600" algn="l"/>
                          <a:tab pos="711200" algn="l"/>
                          <a:tab pos="1066800" algn="l"/>
                          <a:tab pos="1422400" algn="l"/>
                          <a:tab pos="1778000" algn="l"/>
                          <a:tab pos="2133600" algn="l"/>
                          <a:tab pos="2489200" algn="l"/>
                          <a:tab pos="2844800" algn="l"/>
                          <a:tab pos="3200400" algn="l"/>
                          <a:tab pos="3556000" algn="l"/>
                          <a:tab pos="3911600" algn="l"/>
                          <a:tab pos="4267200" algn="l"/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</a:rPr>
                        <a:t>0.035</a:t>
                      </a:r>
                      <a:endParaRPr lang="en-US" sz="1800" dirty="0">
                        <a:solidFill>
                          <a:srgbClr val="494949"/>
                        </a:solidFill>
                        <a:effectLst/>
                        <a:latin typeface="Sarabun"/>
                        <a:ea typeface="Sarabun"/>
                        <a:cs typeface="TH SarabunPSK" panose="020B0500040200020003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2954136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D1378-EC72-51DB-0BA2-D54342C2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6357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D24A-8680-E064-4B16-6CF85D9C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bag</a:t>
            </a:r>
            <a:endParaRPr lang="th-TH" dirty="0"/>
          </a:p>
        </p:txBody>
      </p:sp>
      <p:pic>
        <p:nvPicPr>
          <p:cNvPr id="2052" name="Picture 4" descr="Working with large ROS bag files on Hadoop and Spark - ROS Projects - ROS  Discourse">
            <a:extLst>
              <a:ext uri="{FF2B5EF4-FFF2-40B4-BE49-F238E27FC236}">
                <a16:creationId xmlns:a16="http://schemas.microsoft.com/office/drawing/2014/main" id="{C082ECDB-C192-F4D4-FA8A-8081F47B5D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777" y="1846263"/>
            <a:ext cx="7298772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D6E50E-D9A2-46C3-6266-CAC75E7B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5913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2E6293-872A-719F-D21D-E9061CAB81FD}"/>
              </a:ext>
            </a:extLst>
          </p:cNvPr>
          <p:cNvGrpSpPr/>
          <p:nvPr/>
        </p:nvGrpSpPr>
        <p:grpSpPr>
          <a:xfrm>
            <a:off x="5598368" y="1875453"/>
            <a:ext cx="4637314" cy="4245428"/>
            <a:chOff x="4487778" y="520608"/>
            <a:chExt cx="5843002" cy="55647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D14583-3442-BFE5-B366-40B390A86E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862" t="12330" r="17821" b="6527"/>
            <a:stretch/>
          </p:blipFill>
          <p:spPr>
            <a:xfrm>
              <a:off x="4487778" y="520608"/>
              <a:ext cx="5843002" cy="556478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A4E6C67-94A7-1BA2-8108-60E57A38E0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922" y="354563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5A62257-0AF4-1C1D-26B1-DF10EEA258A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87412" y="2939142"/>
              <a:ext cx="12129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A23955-6DD9-A535-41DC-CEB28E29BBD5}"/>
                </a:ext>
              </a:extLst>
            </p:cNvPr>
            <p:cNvSpPr txBox="1"/>
            <p:nvPr/>
          </p:nvSpPr>
          <p:spPr>
            <a:xfrm>
              <a:off x="7030617" y="1963318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  <a:endParaRPr lang="th-TH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5EE003-4FA4-938A-695B-1FE24E774DB7}"/>
                </a:ext>
              </a:extLst>
            </p:cNvPr>
            <p:cNvSpPr txBox="1"/>
            <p:nvPr/>
          </p:nvSpPr>
          <p:spPr>
            <a:xfrm>
              <a:off x="5736773" y="3385254"/>
              <a:ext cx="79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endParaRPr lang="th-TH" dirty="0"/>
            </a:p>
          </p:txBody>
        </p:sp>
      </p:grpSp>
      <p:pic>
        <p:nvPicPr>
          <p:cNvPr id="14" name="Picture 10" descr="RealSense Depth Camera D455 - Intel | Mouser">
            <a:extLst>
              <a:ext uri="{FF2B5EF4-FFF2-40B4-BE49-F238E27FC236}">
                <a16:creationId xmlns:a16="http://schemas.microsoft.com/office/drawing/2014/main" id="{31CC0BEB-2B5A-D9E0-9ABF-C9A9550CC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5" b="24845"/>
          <a:stretch/>
        </p:blipFill>
        <p:spPr bwMode="auto">
          <a:xfrm>
            <a:off x="1267633" y="2976110"/>
            <a:ext cx="2936158" cy="10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5A02BA8-2571-CE59-7915-495B07FD3AD8}"/>
              </a:ext>
            </a:extLst>
          </p:cNvPr>
          <p:cNvGrpSpPr/>
          <p:nvPr/>
        </p:nvGrpSpPr>
        <p:grpSpPr>
          <a:xfrm>
            <a:off x="3437099" y="2538357"/>
            <a:ext cx="1665635" cy="1532315"/>
            <a:chOff x="3479041" y="2513412"/>
            <a:chExt cx="1665635" cy="1532315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0A63461-617C-DDCE-A691-34C28AE7A844}"/>
                </a:ext>
              </a:extLst>
            </p:cNvPr>
            <p:cNvCxnSpPr>
              <a:cxnSpLocks/>
            </p:cNvCxnSpPr>
            <p:nvPr/>
          </p:nvCxnSpPr>
          <p:spPr>
            <a:xfrm>
              <a:off x="3608632" y="3716400"/>
              <a:ext cx="879391" cy="8458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BACDD2B-F87A-E23F-4FBE-9F147E202D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45936" y="3257877"/>
              <a:ext cx="9253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B2CC717-6312-EEBC-85A3-B181A5CF1AF9}"/>
                </a:ext>
              </a:extLst>
            </p:cNvPr>
            <p:cNvSpPr txBox="1"/>
            <p:nvPr/>
          </p:nvSpPr>
          <p:spPr>
            <a:xfrm>
              <a:off x="3479041" y="2513412"/>
              <a:ext cx="6294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</a:t>
              </a:r>
              <a:endParaRPr lang="th-TH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D6A0E0-1BE2-1068-CB9E-2DB60C8ED141}"/>
                </a:ext>
              </a:extLst>
            </p:cNvPr>
            <p:cNvSpPr txBox="1"/>
            <p:nvPr/>
          </p:nvSpPr>
          <p:spPr>
            <a:xfrm>
              <a:off x="4515228" y="3676395"/>
              <a:ext cx="6294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  <a:endParaRPr lang="th-TH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8CA6E-C62E-88F3-9C23-D14C06303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8930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pic>
        <p:nvPicPr>
          <p:cNvPr id="4098" name="Picture 2" descr="Pinhole Camera Model | HediVision">
            <a:extLst>
              <a:ext uri="{FF2B5EF4-FFF2-40B4-BE49-F238E27FC236}">
                <a16:creationId xmlns:a16="http://schemas.microsoft.com/office/drawing/2014/main" id="{3360737D-ACB4-B133-55B4-EF159352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609" y="2158844"/>
            <a:ext cx="8846781" cy="254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14E2A-AFCB-F4C7-6695-4AA70453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981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AB62-852D-C726-8D44-CB3E4E0E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camera</a:t>
            </a:r>
            <a:endParaRPr lang="th-TH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D6843E4-D88F-D1D4-857A-C0383BE66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1" t="49623" r="23467" b="30613"/>
          <a:stretch/>
        </p:blipFill>
        <p:spPr bwMode="auto">
          <a:xfrm>
            <a:off x="7619090" y="2305204"/>
            <a:ext cx="2398489" cy="22475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91553FD-07B5-0284-E057-B545573099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70" b="56816"/>
          <a:stretch/>
        </p:blipFill>
        <p:spPr bwMode="auto">
          <a:xfrm>
            <a:off x="2174420" y="2289175"/>
            <a:ext cx="3270250" cy="2279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B6045-0641-6246-D86B-C9DAA50E8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124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E76A-AD79-3B40-D61B-5E9E9C21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18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0A90D-8AA0-0717-C4F6-D4B0BDF58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006" y="1804793"/>
            <a:ext cx="6693988" cy="42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17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1141B22-2CD7-7FEA-3E3E-09C0A03D1B69}"/>
              </a:ext>
            </a:extLst>
          </p:cNvPr>
          <p:cNvGrpSpPr/>
          <p:nvPr/>
        </p:nvGrpSpPr>
        <p:grpSpPr>
          <a:xfrm>
            <a:off x="1097280" y="1990454"/>
            <a:ext cx="3765751" cy="3601076"/>
            <a:chOff x="7095290" y="1278437"/>
            <a:chExt cx="2378174" cy="227417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07B7778-F252-EBB5-4B11-A18DBE9ECD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92" r="16786" b="84177"/>
            <a:stretch/>
          </p:blipFill>
          <p:spPr>
            <a:xfrm>
              <a:off x="7189367" y="1278437"/>
              <a:ext cx="2284097" cy="994849"/>
            </a:xfrm>
            <a:prstGeom prst="rect">
              <a:avLst/>
            </a:prstGeom>
            <a:ln w="76200"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F685EC-A72E-CCD0-2F55-D682C5DDB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3454" r="16786" b="51495"/>
            <a:stretch/>
          </p:blipFill>
          <p:spPr>
            <a:xfrm>
              <a:off x="7095290" y="2313844"/>
              <a:ext cx="2378174" cy="3175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FF137B-97BA-B67C-3939-47B94D5D1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5994" r="16786"/>
            <a:stretch/>
          </p:blipFill>
          <p:spPr>
            <a:xfrm>
              <a:off x="7095290" y="2671999"/>
              <a:ext cx="2378174" cy="88061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CABA1B-6D30-91B6-C903-F1601EF2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test node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A79741-9A8E-1C61-99A9-D79473867F95}"/>
              </a:ext>
            </a:extLst>
          </p:cNvPr>
          <p:cNvSpPr txBox="1"/>
          <p:nvPr/>
        </p:nvSpPr>
        <p:spPr>
          <a:xfrm>
            <a:off x="1246247" y="5663516"/>
            <a:ext cx="417576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Google Sans"/>
              </a:rPr>
              <a:t>operating temperature </a:t>
            </a:r>
            <a:r>
              <a:rPr lang="en-US" b="0" i="0" dirty="0">
                <a:effectLst/>
                <a:latin typeface="-apple-system"/>
              </a:rPr>
              <a:t>0ºC and 35ºC.</a:t>
            </a:r>
            <a:endParaRPr lang="th-T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622FFA-D87C-A7CA-7108-2AD94B4B7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98"/>
          <a:stretch/>
        </p:blipFill>
        <p:spPr>
          <a:xfrm>
            <a:off x="5764074" y="2640563"/>
            <a:ext cx="4782217" cy="30229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1CF7B8-A721-2CB8-D1C0-02AE575051DD}"/>
              </a:ext>
            </a:extLst>
          </p:cNvPr>
          <p:cNvSpPr/>
          <p:nvPr/>
        </p:nvSpPr>
        <p:spPr>
          <a:xfrm>
            <a:off x="1246247" y="4216365"/>
            <a:ext cx="3045835" cy="803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FA0761-842F-D7BC-00BF-3C8D5944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7211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FE11E-3160-C2D7-EC94-0B0A90F2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30" y="2547958"/>
            <a:ext cx="5131653" cy="2732604"/>
          </a:xfrm>
          <a:prstGeom prst="rect">
            <a:avLst/>
          </a:prstGeom>
        </p:spPr>
      </p:pic>
      <p:pic>
        <p:nvPicPr>
          <p:cNvPr id="4" name="Picture 2" descr="Gen Surv - รถกอล์ฟไร้คนขับ (Autonomous shuttle)">
            <a:extLst>
              <a:ext uri="{FF2B5EF4-FFF2-40B4-BE49-F238E27FC236}">
                <a16:creationId xmlns:a16="http://schemas.microsoft.com/office/drawing/2014/main" id="{C985D784-6111-94E2-02A7-F22A98B8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5617" y="1980269"/>
            <a:ext cx="3695113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EADCD-DFA9-2EAD-5628-B32D0847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6818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test node</a:t>
            </a:r>
            <a:endParaRPr lang="th-TH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828146-852B-9366-6247-DFC6A161F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" t="12442" r="20172" b="5058"/>
          <a:stretch/>
        </p:blipFill>
        <p:spPr bwMode="auto">
          <a:xfrm>
            <a:off x="2419760" y="2187276"/>
            <a:ext cx="2908300" cy="2596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 shot of a car driving down a street&#10;&#10;Description automatically generated with low confidence">
            <a:extLst>
              <a:ext uri="{FF2B5EF4-FFF2-40B4-BE49-F238E27FC236}">
                <a16:creationId xmlns:a16="http://schemas.microsoft.com/office/drawing/2014/main" id="{0A536549-075C-63F5-E36D-689D40C12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942" y="2150110"/>
            <a:ext cx="2404110" cy="25577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AE33F-11DC-EBAB-6C2A-E2FD4092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7954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7487-4F7E-0E9A-3D54-D396EF7A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34E77-2D1C-C05B-F654-808BF60D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21</a:t>
            </a:fld>
            <a:endParaRPr lang="th-TH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923542-6F5B-801B-A6AD-6BFA105B5321}"/>
              </a:ext>
            </a:extLst>
          </p:cNvPr>
          <p:cNvGrpSpPr/>
          <p:nvPr/>
        </p:nvGrpSpPr>
        <p:grpSpPr>
          <a:xfrm>
            <a:off x="2196351" y="3116741"/>
            <a:ext cx="8383143" cy="620341"/>
            <a:chOff x="2212939" y="3168060"/>
            <a:chExt cx="8383143" cy="620341"/>
          </a:xfrm>
        </p:grpSpPr>
        <p:pic>
          <p:nvPicPr>
            <p:cNvPr id="5122" name="Picture 14" descr="A picture containing text, font, screenshot, number&#10;&#10;Description automatically generated">
              <a:extLst>
                <a:ext uri="{FF2B5EF4-FFF2-40B4-BE49-F238E27FC236}">
                  <a16:creationId xmlns:a16="http://schemas.microsoft.com/office/drawing/2014/main" id="{D1D9D3D6-5936-B4E8-B7C7-01A149AC1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b="41389"/>
            <a:stretch>
              <a:fillRect/>
            </a:stretch>
          </p:blipFill>
          <p:spPr bwMode="auto">
            <a:xfrm>
              <a:off x="2212939" y="3193184"/>
              <a:ext cx="3705618" cy="570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1" name="Picture 13" descr="A screenshot of a computer screen&#10;&#10;Description automatically generated with low confidence">
              <a:extLst>
                <a:ext uri="{FF2B5EF4-FFF2-40B4-BE49-F238E27FC236}">
                  <a16:creationId xmlns:a16="http://schemas.microsoft.com/office/drawing/2014/main" id="{2F826430-2560-4E56-5ADF-003B14F89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31" b="36375"/>
            <a:stretch>
              <a:fillRect/>
            </a:stretch>
          </p:blipFill>
          <p:spPr bwMode="auto">
            <a:xfrm>
              <a:off x="6306621" y="3168060"/>
              <a:ext cx="4289461" cy="620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503B2A34-4B7F-D454-5D5D-3399B5E9C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56E6D13-7326-828C-6739-F8704F59B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4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100" b="0" i="0" u="none" strike="noStrike" cap="none" normalizeH="0" baseline="0">
                <a:ln>
                  <a:noFill/>
                </a:ln>
                <a:solidFill>
                  <a:srgbClr val="494949"/>
                </a:solidFill>
                <a:effectLst/>
                <a:latin typeface="Arial" panose="020B0604020202020204" pitchFamily="34" charset="0"/>
                <a:ea typeface="Sarabun"/>
                <a:cs typeface="TH SarabunPSK" panose="020B0500040200020003" pitchFamily="34" charset="-34"/>
              </a:rPr>
              <a:t> </a:t>
            </a:r>
            <a:endParaRPr kumimoji="0" lang="en-US" altLang="ja-JP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2B6B5-6E30-6681-08E4-399790AA2334}"/>
              </a:ext>
            </a:extLst>
          </p:cNvPr>
          <p:cNvSpPr txBox="1"/>
          <p:nvPr/>
        </p:nvSpPr>
        <p:spPr>
          <a:xfrm>
            <a:off x="3030635" y="3790309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>
                <a:solidFill>
                  <a:srgbClr val="494949"/>
                </a:solidFill>
                <a:effectLst/>
                <a:latin typeface="Sarabun"/>
                <a:ea typeface="Sarabun"/>
                <a:cs typeface="TH SarabunPSK" panose="020B0500040200020003" pitchFamily="34" charset="-34"/>
              </a:rPr>
              <a:t>Single tread			</a:t>
            </a:r>
            <a:r>
              <a:rPr lang="th-TH" sz="2800" dirty="0">
                <a:solidFill>
                  <a:srgbClr val="494949"/>
                </a:solidFill>
                <a:effectLst/>
                <a:latin typeface="Sarabun"/>
                <a:ea typeface="Sarabun"/>
                <a:cs typeface="TH SarabunPSK" panose="020B0500040200020003" pitchFamily="34" charset="-34"/>
              </a:rPr>
              <a:t> </a:t>
            </a:r>
            <a:r>
              <a:rPr lang="en-US" sz="2800" dirty="0">
                <a:solidFill>
                  <a:srgbClr val="494949"/>
                </a:solidFill>
                <a:effectLst/>
                <a:latin typeface="Sarabun"/>
                <a:ea typeface="Sarabun"/>
                <a:cs typeface="TH SarabunPSK" panose="020B0500040200020003" pitchFamily="34" charset="-34"/>
              </a:rPr>
              <a:t>						</a:t>
            </a:r>
            <a:r>
              <a:rPr lang="en-US" sz="1800" dirty="0" err="1">
                <a:solidFill>
                  <a:srgbClr val="494949"/>
                </a:solidFill>
                <a:effectLst/>
                <a:latin typeface="Sarabun"/>
                <a:ea typeface="Sarabun"/>
                <a:cs typeface="TH SarabunPSK" panose="020B0500040200020003" pitchFamily="34" charset="-34"/>
              </a:rPr>
              <a:t>mutithread</a:t>
            </a:r>
            <a:endParaRPr lang="en-US" sz="1800" dirty="0">
              <a:solidFill>
                <a:srgbClr val="494949"/>
              </a:solidFill>
              <a:effectLst/>
              <a:latin typeface="Sarabun"/>
              <a:ea typeface="Sarabun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484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7487-4F7E-0E9A-3D54-D396EF7A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</a:t>
            </a:r>
            <a:endParaRPr lang="th-T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34E77-2D1C-C05B-F654-808BF60D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22</a:t>
            </a:fld>
            <a:endParaRPr lang="th-TH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03B2A34-4B7F-D454-5D5D-3399B5E9C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56E6D13-7326-828C-6739-F8704F59B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4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100" b="0" i="0" u="none" strike="noStrike" cap="none" normalizeH="0" baseline="0">
                <a:ln>
                  <a:noFill/>
                </a:ln>
                <a:solidFill>
                  <a:srgbClr val="494949"/>
                </a:solidFill>
                <a:effectLst/>
                <a:latin typeface="Arial" panose="020B0604020202020204" pitchFamily="34" charset="0"/>
                <a:ea typeface="Sarabun"/>
                <a:cs typeface="TH SarabunPSK" panose="020B0500040200020003" pitchFamily="34" charset="-34"/>
              </a:rPr>
              <a:t> </a:t>
            </a:r>
            <a:endParaRPr kumimoji="0" lang="en-US" altLang="ja-JP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2023-05-24 19-55-21">
            <a:hlinkClick r:id="" action="ppaction://media"/>
            <a:extLst>
              <a:ext uri="{FF2B5EF4-FFF2-40B4-BE49-F238E27FC236}">
                <a16:creationId xmlns:a16="http://schemas.microsoft.com/office/drawing/2014/main" id="{938EC932-EE22-0B19-E4CC-FC656DC2DFE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03" end="14041"/>
                </p14:media>
              </p:ext>
            </p:extLst>
          </p:nvPr>
        </p:nvPicPr>
        <p:blipFill rotWithShape="1">
          <a:blip r:embed="rId4"/>
          <a:srcRect l="31402" t="23322" r="18948" b="13923"/>
          <a:stretch/>
        </p:blipFill>
        <p:spPr>
          <a:xfrm>
            <a:off x="3674706" y="2064385"/>
            <a:ext cx="4842587" cy="344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E2C-0E68-BBB4-3512-3F7E7EE8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1B7F-E113-00C8-B17F-E5F14422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YoloV5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Depth frame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Pinhole camera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Qos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Ros bag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time management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work </a:t>
            </a:r>
            <a:r>
              <a:rPr lang="en-US" dirty="0" err="1"/>
              <a:t>scurm</a:t>
            </a:r>
            <a:r>
              <a:rPr lang="en-US" dirty="0"/>
              <a:t>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3261B-3817-FC50-1120-74A1C6E9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13613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4FE2C-0E68-BBB4-3512-3F7E7EE8E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miss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1B7F-E113-00C8-B17F-E5F14422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image recognition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autoware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3261B-3817-FC50-1120-74A1C6E9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27438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99FAB-456E-5E82-2AC8-9640211EAD9A}"/>
              </a:ext>
            </a:extLst>
          </p:cNvPr>
          <p:cNvSpPr txBox="1"/>
          <p:nvPr/>
        </p:nvSpPr>
        <p:spPr>
          <a:xfrm>
            <a:off x="2563653" y="2645248"/>
            <a:ext cx="7064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/>
              </a:rPr>
              <a:t>Thank you</a:t>
            </a:r>
            <a:endParaRPr lang="th-TH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63F7B-33CE-23B5-EA97-D20B4B9F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20310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test node</a:t>
            </a:r>
            <a:endParaRPr lang="th-T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82303A-4FDE-EE7A-1672-EDD13DC422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0" b="-1"/>
          <a:stretch/>
        </p:blipFill>
        <p:spPr>
          <a:xfrm>
            <a:off x="2856941" y="1818968"/>
            <a:ext cx="6478117" cy="44294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71B66-E82F-078D-553C-26912F69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1487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7089-8F58-0941-4CB9-2C8F38A8D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ffectLst/>
              </a:rPr>
              <a:t>Problem model</a:t>
            </a:r>
            <a:endParaRPr lang="th-TH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B5D0BF7-6B2F-2666-7FFB-5EF50797A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1902" y="10077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256943F-D303-ED42-EF76-6F4F96B25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777" y="28746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100" b="0" i="0" u="none" strike="noStrike" cap="none" normalizeH="0" baseline="0">
                <a:ln>
                  <a:noFill/>
                </a:ln>
                <a:solidFill>
                  <a:srgbClr val="494949"/>
                </a:solidFill>
                <a:effectLst/>
                <a:latin typeface="Arial" panose="020B0604020202020204" pitchFamily="34" charset="0"/>
                <a:ea typeface="Sarabun"/>
                <a:cs typeface="Angsana New" panose="02020603050405020304" pitchFamily="18" charset="-34"/>
              </a:rPr>
              <a:t>				</a:t>
            </a:r>
            <a:endParaRPr kumimoji="0" lang="en-US" altLang="ja-JP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A317D8-0E5B-08DB-86D2-4D33CC3E9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61" y="1925094"/>
            <a:ext cx="1414121" cy="3007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A1F4F2-41E4-C05F-1BD8-C8D75013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767" y="2186009"/>
            <a:ext cx="1414122" cy="2480155"/>
          </a:xfrm>
          <a:prstGeom prst="rect">
            <a:avLst/>
          </a:prstGeom>
        </p:spPr>
      </p:pic>
      <p:pic>
        <p:nvPicPr>
          <p:cNvPr id="18" name="Picture 25">
            <a:extLst>
              <a:ext uri="{FF2B5EF4-FFF2-40B4-BE49-F238E27FC236}">
                <a16:creationId xmlns:a16="http://schemas.microsoft.com/office/drawing/2014/main" id="{39A1734E-CFDB-C7C0-4CF9-2D47DA54A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838" y="2458463"/>
            <a:ext cx="1902473" cy="20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5A8B6AD-FA9E-4F28-B8F4-1CE9D0D6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1930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12A8A-8A5C-0D84-A429-7A9F33AEB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</a:t>
            </a:r>
            <a:endParaRPr lang="th-TH" dirty="0"/>
          </a:p>
        </p:txBody>
      </p:sp>
      <p:pic>
        <p:nvPicPr>
          <p:cNvPr id="7" name="2023-05-09 17-38-12">
            <a:hlinkClick r:id="" action="ppaction://media"/>
            <a:extLst>
              <a:ext uri="{FF2B5EF4-FFF2-40B4-BE49-F238E27FC236}">
                <a16:creationId xmlns:a16="http://schemas.microsoft.com/office/drawing/2014/main" id="{6381B867-FA20-95AB-BCCA-20103AF3DF8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842" end="14377"/>
                </p14:media>
              </p:ext>
            </p:extLst>
          </p:nvPr>
        </p:nvPicPr>
        <p:blipFill rotWithShape="1">
          <a:blip r:embed="rId4"/>
          <a:srcRect l="20713" t="9680" r="6357" b="8583"/>
          <a:stretch>
            <a:fillRect/>
          </a:stretch>
        </p:blipFill>
        <p:spPr>
          <a:xfrm>
            <a:off x="2781455" y="1922106"/>
            <a:ext cx="6690049" cy="421750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97E76A-AD79-3B40-D61B-5E9E9C213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28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0A90D-8AA0-0717-C4F6-D4B0BDF58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454" y="1319601"/>
            <a:ext cx="6693988" cy="42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62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4CA-F683-652A-3C05-533EE61A8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node overview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E40A7-6034-491E-D5A7-0990D7D72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4199"/>
            <a:ext cx="12192000" cy="11096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2B70D-B0FF-A01B-8540-5CB734EB9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7434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5ABF-06F8-C6EB-1C95-8424289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3076" name="Picture 4" descr="Autoware: QuickStart demo v.1.7.0 - YouTube">
            <a:extLst>
              <a:ext uri="{FF2B5EF4-FFF2-40B4-BE49-F238E27FC236}">
                <a16:creationId xmlns:a16="http://schemas.microsoft.com/office/drawing/2014/main" id="{724F3D72-38F3-B451-CCC9-E3683582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17897"/>
            <a:ext cx="5141434" cy="28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3adde8e0-28aa-4de0-b0e0-7ab9d3fc943d">
            <a:hlinkClick r:id="" action="ppaction://media"/>
            <a:extLst>
              <a:ext uri="{FF2B5EF4-FFF2-40B4-BE49-F238E27FC236}">
                <a16:creationId xmlns:a16="http://schemas.microsoft.com/office/drawing/2014/main" id="{25F8F1B4-B9F5-343E-ABD7-0CCC9A8487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73" end="172281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4432" y="1889759"/>
            <a:ext cx="2336800" cy="406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5A2F96-1868-664B-7284-E6870EFD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1651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0408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5ABF-06F8-C6EB-1C95-8424289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3076" name="Picture 4" descr="Autoware: QuickStart demo v.1.7.0 - YouTube">
            <a:extLst>
              <a:ext uri="{FF2B5EF4-FFF2-40B4-BE49-F238E27FC236}">
                <a16:creationId xmlns:a16="http://schemas.microsoft.com/office/drawing/2014/main" id="{724F3D72-38F3-B451-CCC9-E3683582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17897"/>
            <a:ext cx="5141434" cy="28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4DBB1-88FA-8DA6-6262-6E5B3EDD8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684" y="2051588"/>
            <a:ext cx="1854295" cy="37403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AA407E-086E-95C8-579C-828EC9C68EA7}"/>
              </a:ext>
            </a:extLst>
          </p:cNvPr>
          <p:cNvSpPr/>
          <p:nvPr/>
        </p:nvSpPr>
        <p:spPr>
          <a:xfrm>
            <a:off x="8222974" y="2193235"/>
            <a:ext cx="569843" cy="36443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3239-0BA5-54B6-4AED-CAC7ACE4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3045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2056" name="Picture 8" descr="Depth Estimation and Object Detection for Mono Camera - YouTube">
            <a:extLst>
              <a:ext uri="{FF2B5EF4-FFF2-40B4-BE49-F238E27FC236}">
                <a16:creationId xmlns:a16="http://schemas.microsoft.com/office/drawing/2014/main" id="{B23B6B63-EADE-BCFF-BEDD-49E723D5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45" y="2227538"/>
            <a:ext cx="4627842" cy="26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19FEA-A850-3A3C-EDAF-5211A953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71" y="2384155"/>
            <a:ext cx="3632574" cy="24465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090D17-977A-AD7A-B68F-B087FA95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2832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968856" y="362878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968856" y="283399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205323" y="3253085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detection</a:t>
            </a:r>
            <a:endParaRPr lang="th-TH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5941547" y="4242380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estimate pose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3"/>
            <a:endCxn id="19" idx="0"/>
          </p:cNvCxnSpPr>
          <p:nvPr/>
        </p:nvCxnSpPr>
        <p:spPr>
          <a:xfrm>
            <a:off x="4963289" y="3562178"/>
            <a:ext cx="1857241" cy="680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F15EAE2-BEB0-8A4A-B669-B7FC9EF4AAEB}"/>
              </a:ext>
            </a:extLst>
          </p:cNvPr>
          <p:cNvCxnSpPr>
            <a:stCxn id="4" idx="2"/>
            <a:endCxn id="19" idx="1"/>
          </p:cNvCxnSpPr>
          <p:nvPr/>
        </p:nvCxnSpPr>
        <p:spPr>
          <a:xfrm rot="16200000" flipH="1">
            <a:off x="3742444" y="2352369"/>
            <a:ext cx="304499" cy="40937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D38B12D5-E6AD-87F7-F331-B2B383A4D8F8}"/>
              </a:ext>
            </a:extLst>
          </p:cNvPr>
          <p:cNvSpPr/>
          <p:nvPr/>
        </p:nvSpPr>
        <p:spPr>
          <a:xfrm>
            <a:off x="8033657" y="2621902"/>
            <a:ext cx="681131" cy="249873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4911ED-ADE8-ECFF-EF48-8489DD6F63BC}"/>
              </a:ext>
            </a:extLst>
          </p:cNvPr>
          <p:cNvSpPr/>
          <p:nvPr/>
        </p:nvSpPr>
        <p:spPr>
          <a:xfrm>
            <a:off x="8878933" y="3562178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  <a:endParaRPr lang="th-TH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7D6E39-2396-7662-0DF1-9B6562C44EB0}"/>
              </a:ext>
            </a:extLst>
          </p:cNvPr>
          <p:cNvSpPr/>
          <p:nvPr/>
        </p:nvSpPr>
        <p:spPr>
          <a:xfrm>
            <a:off x="8878933" y="3556103"/>
            <a:ext cx="1757966" cy="6181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C7FCF1D3-ADC9-7AE2-A654-79ACDA4083E4}"/>
              </a:ext>
            </a:extLst>
          </p:cNvPr>
          <p:cNvSpPr/>
          <p:nvPr/>
        </p:nvSpPr>
        <p:spPr>
          <a:xfrm>
            <a:off x="2731231" y="3152038"/>
            <a:ext cx="438537" cy="794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3BECFA-3CAD-7892-5616-BDC8A29BAC1B}"/>
              </a:ext>
            </a:extLst>
          </p:cNvPr>
          <p:cNvSpPr/>
          <p:nvPr/>
        </p:nvSpPr>
        <p:spPr>
          <a:xfrm>
            <a:off x="824500" y="2738990"/>
            <a:ext cx="2046679" cy="22528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51D66-AD90-5ADA-33AD-8AC135E6CF37}"/>
              </a:ext>
            </a:extLst>
          </p:cNvPr>
          <p:cNvSpPr txBox="1"/>
          <p:nvPr/>
        </p:nvSpPr>
        <p:spPr>
          <a:xfrm>
            <a:off x="1336866" y="2194454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68DA1-F804-89DC-5D61-E5477FFA46B0}"/>
              </a:ext>
            </a:extLst>
          </p:cNvPr>
          <p:cNvSpPr txBox="1"/>
          <p:nvPr/>
        </p:nvSpPr>
        <p:spPr>
          <a:xfrm>
            <a:off x="4823236" y="2148797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13DA78-2566-77E8-5D28-6371650D9D00}"/>
              </a:ext>
            </a:extLst>
          </p:cNvPr>
          <p:cNvSpPr/>
          <p:nvPr/>
        </p:nvSpPr>
        <p:spPr>
          <a:xfrm>
            <a:off x="3124686" y="2729798"/>
            <a:ext cx="4610382" cy="22528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FD809-D20D-52C6-32BA-BF2A7E29F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44134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751D-1662-B6EE-C6E5-B6A0D4E2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model</a:t>
            </a:r>
            <a:endParaRPr lang="th-TH" dirty="0"/>
          </a:p>
        </p:txBody>
      </p:sp>
      <p:pic>
        <p:nvPicPr>
          <p:cNvPr id="1026" name="Picture 2" descr="YOLOv5 Articles &amp; Tutorials by Weights &amp; Biases">
            <a:extLst>
              <a:ext uri="{FF2B5EF4-FFF2-40B4-BE49-F238E27FC236}">
                <a16:creationId xmlns:a16="http://schemas.microsoft.com/office/drawing/2014/main" id="{E60C6FBF-2E30-0D24-25D0-E8D1090AC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3" b="36025"/>
          <a:stretch/>
        </p:blipFill>
        <p:spPr bwMode="auto">
          <a:xfrm>
            <a:off x="1346771" y="3253233"/>
            <a:ext cx="2857500" cy="7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Train a Custom Object Detection Model with YOLOv7? -">
            <a:extLst>
              <a:ext uri="{FF2B5EF4-FFF2-40B4-BE49-F238E27FC236}">
                <a16:creationId xmlns:a16="http://schemas.microsoft.com/office/drawing/2014/main" id="{561CB65A-BA85-CEAF-9F84-6B81F9F70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7519" r="89986">
                        <a14:foregroundMark x1="8310" y1="35875" x2="7519" y2="3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2" t="19965" r="8482" b="25391"/>
          <a:stretch/>
        </p:blipFill>
        <p:spPr bwMode="auto">
          <a:xfrm>
            <a:off x="4636123" y="3132782"/>
            <a:ext cx="2531031" cy="90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7FED23-ECB3-751C-0B13-0F85DEED66D7}"/>
              </a:ext>
            </a:extLst>
          </p:cNvPr>
          <p:cNvSpPr/>
          <p:nvPr/>
        </p:nvSpPr>
        <p:spPr>
          <a:xfrm>
            <a:off x="7645700" y="3182780"/>
            <a:ext cx="31995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faster </a:t>
            </a:r>
            <a:r>
              <a:rPr lang="en-US" sz="5400" b="0" cap="none" spc="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rcnn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AE749-D334-C0C5-42D6-3805705C5C01}"/>
              </a:ext>
            </a:extLst>
          </p:cNvPr>
          <p:cNvSpPr txBox="1"/>
          <p:nvPr/>
        </p:nvSpPr>
        <p:spPr>
          <a:xfrm>
            <a:off x="8908869" y="3048000"/>
            <a:ext cx="8242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X</a:t>
            </a:r>
            <a:endParaRPr lang="th-TH" sz="96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324B9D-E545-EC53-5AC4-52E090E1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3572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751D-1662-B6EE-C6E5-B6A0D4E2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model</a:t>
            </a:r>
            <a:endParaRPr lang="th-TH" dirty="0"/>
          </a:p>
        </p:txBody>
      </p:sp>
      <p:pic>
        <p:nvPicPr>
          <p:cNvPr id="3" name="2023-05-24 20-08-09">
            <a:hlinkClick r:id="" action="ppaction://media"/>
            <a:extLst>
              <a:ext uri="{FF2B5EF4-FFF2-40B4-BE49-F238E27FC236}">
                <a16:creationId xmlns:a16="http://schemas.microsoft.com/office/drawing/2014/main" id="{A01782CB-2D2E-00B8-2AB5-7BBA6D3EB2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102"/>
                </p14:media>
              </p:ext>
            </p:extLst>
          </p:nvPr>
        </p:nvPicPr>
        <p:blipFill rotWithShape="1">
          <a:blip r:embed="rId4"/>
          <a:srcRect l="6053" t="24869" r="7698" b="25132"/>
          <a:stretch>
            <a:fillRect/>
          </a:stretch>
        </p:blipFill>
        <p:spPr>
          <a:xfrm>
            <a:off x="1809549" y="2050180"/>
            <a:ext cx="8412480" cy="27432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35E46-559D-E695-9647-AEEBADBC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2300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751D-1662-B6EE-C6E5-B6A0D4E2A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camera</a:t>
            </a:r>
            <a:endParaRPr lang="th-TH" dirty="0"/>
          </a:p>
        </p:txBody>
      </p:sp>
      <p:pic>
        <p:nvPicPr>
          <p:cNvPr id="11" name="Picture 10" descr="RealSense Depth Camera D455 - Intel | Mouser">
            <a:extLst>
              <a:ext uri="{FF2B5EF4-FFF2-40B4-BE49-F238E27FC236}">
                <a16:creationId xmlns:a16="http://schemas.microsoft.com/office/drawing/2014/main" id="{5536F1C1-A513-2D27-1B04-95A1A7F94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5" b="24845"/>
          <a:stretch/>
        </p:blipFill>
        <p:spPr bwMode="auto">
          <a:xfrm>
            <a:off x="4627921" y="2881719"/>
            <a:ext cx="2936158" cy="109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426CF7-C8D9-CE47-F07E-71D0B67A83F4}"/>
              </a:ext>
            </a:extLst>
          </p:cNvPr>
          <p:cNvSpPr txBox="1"/>
          <p:nvPr/>
        </p:nvSpPr>
        <p:spPr>
          <a:xfrm>
            <a:off x="4335390" y="4321696"/>
            <a:ext cx="35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</a:t>
            </a:r>
            <a:r>
              <a:rPr lang="en-US" dirty="0" err="1"/>
              <a:t>realsense</a:t>
            </a:r>
            <a:r>
              <a:rPr lang="en-US" dirty="0"/>
              <a:t> Depth camera D455 </a:t>
            </a:r>
            <a:endParaRPr lang="th-TH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DEC3FB-0304-51B4-2B86-36FA34B0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7103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686</TotalTime>
  <Words>192</Words>
  <Application>Microsoft Office PowerPoint</Application>
  <PresentationFormat>Widescreen</PresentationFormat>
  <Paragraphs>107</Paragraphs>
  <Slides>29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Courier New</vt:lpstr>
      <vt:lpstr>Google Sans</vt:lpstr>
      <vt:lpstr>Sarabun</vt:lpstr>
      <vt:lpstr>Retrospect</vt:lpstr>
      <vt:lpstr>PowerPoint Presentation</vt:lpstr>
      <vt:lpstr>Scope will</vt:lpstr>
      <vt:lpstr>Scope will</vt:lpstr>
      <vt:lpstr>Scope will</vt:lpstr>
      <vt:lpstr>Scope will</vt:lpstr>
      <vt:lpstr>Overview</vt:lpstr>
      <vt:lpstr>Select model</vt:lpstr>
      <vt:lpstr>Select model</vt:lpstr>
      <vt:lpstr>Select camera</vt:lpstr>
      <vt:lpstr>Problem</vt:lpstr>
      <vt:lpstr>QOS</vt:lpstr>
      <vt:lpstr>Dataset</vt:lpstr>
      <vt:lpstr>Test model</vt:lpstr>
      <vt:lpstr>Ros bag</vt:lpstr>
      <vt:lpstr>Testing camera</vt:lpstr>
      <vt:lpstr>Testing camera</vt:lpstr>
      <vt:lpstr>Testing camera</vt:lpstr>
      <vt:lpstr>Testing node</vt:lpstr>
      <vt:lpstr>Problem test node</vt:lpstr>
      <vt:lpstr>Problem test node</vt:lpstr>
      <vt:lpstr>Optimize</vt:lpstr>
      <vt:lpstr>Optimize</vt:lpstr>
      <vt:lpstr>Lessons learned</vt:lpstr>
      <vt:lpstr>Lessons miss</vt:lpstr>
      <vt:lpstr>PowerPoint Presentation</vt:lpstr>
      <vt:lpstr>Problem test node</vt:lpstr>
      <vt:lpstr>Problem model</vt:lpstr>
      <vt:lpstr>Testing node</vt:lpstr>
      <vt:lpstr>Testing node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WEERAPAT SUPAPORNOPAS</dc:creator>
  <cp:lastModifiedBy>WEERAPAT SUPAPORNOPAS</cp:lastModifiedBy>
  <cp:revision>98</cp:revision>
  <dcterms:created xsi:type="dcterms:W3CDTF">2023-03-21T16:28:47Z</dcterms:created>
  <dcterms:modified xsi:type="dcterms:W3CDTF">2023-05-24T17:16:00Z</dcterms:modified>
</cp:coreProperties>
</file>